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7" r:id="rId4"/>
    <p:sldId id="268" r:id="rId5"/>
    <p:sldId id="259" r:id="rId6"/>
    <p:sldId id="263" r:id="rId7"/>
    <p:sldId id="269" r:id="rId8"/>
    <p:sldId id="266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7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22.01.2019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786058"/>
            <a:ext cx="4857784" cy="26765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ГБУ Волгоградский </a:t>
            </a: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ППМС-центр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Центральная </a:t>
            </a:r>
            <a:r>
              <a:rPr lang="ru-RU" sz="1800" b="1" dirty="0" err="1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психолого-медико-педагогическая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комиссия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Социально-педагогическое сопровождение развития подростка с ограниченными возможностями здоровья в условиях инклюзивного образовательного пространства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5500701"/>
            <a:ext cx="74295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Социальный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 ЦПМПК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Т.В.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Блинкова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Волгоград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2018 г.</a:t>
            </a:r>
          </a:p>
          <a:p>
            <a:pPr algn="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Распространение в нашей стране процесса инклюзии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(включения детей с ограниченными возможностями психического или физического здоровья в образовательные учреждения вместе с их обычными сверстниками)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не только отражением времени, но и представляет собой реализацию прав детей на образование в соответствии с законодательством Российской Федерации. Инклюзия в образовании предполагает повышение качества жизни особого ребенка и его семьи, не ухудшая, в то же время, качества жизни других участников образовательного процесса, и создания необходимых условий для достижения успеха в социальной адаптации и образовании всем без исключения детьми независимо от их индивидуальных особенностей, учебных достижений, языка, культуры, их психических и физических возможностей. 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 smtClean="0">
                <a:effectLst/>
                <a:latin typeface="Times New Roman" pitchFamily="18" charset="0"/>
                <a:cs typeface="Times New Roman" pitchFamily="18" charset="0"/>
              </a:rPr>
              <a:t>ИНКЛЮЗИЯ</a:t>
            </a:r>
            <a:endParaRPr lang="ru-RU" sz="40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современной педагогической практике технология сопровождения является одной из самых распространенных в оказании помощи людям с различными проблемами. Ее суть заключается в выработке социальным </a:t>
            </a:r>
            <a:r>
              <a:rPr lang="ru-RU" dirty="0" smtClean="0"/>
              <a:t>педагогом таких </a:t>
            </a:r>
            <a:r>
              <a:rPr lang="ru-RU" dirty="0"/>
              <a:t>методических приемов, которые включают в себя целостный комплекс мероприятий.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Социально-педагогическое сопровождение …</a:t>
            </a:r>
            <a:endParaRPr lang="ru-RU" sz="32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3821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стратегическими направлениями в процессе социально-педагогического сопровождения является создание условий</a:t>
            </a:r>
            <a:r>
              <a:rPr lang="ru-RU" sz="240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1.для </a:t>
            </a:r>
            <a:r>
              <a:rPr lang="ru-RU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преодоления депривации нарушенного 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психофизического </a:t>
            </a:r>
            <a:r>
              <a:rPr lang="ru-RU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2.для </a:t>
            </a:r>
            <a:r>
              <a:rPr lang="ru-RU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компенсации последствий семейной депривации, в частности для удовлетворения базовых потребностей в освоении основных навыков внутрисемейной жизни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3.для </a:t>
            </a:r>
            <a:r>
              <a:rPr lang="ru-RU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расширения возможностей подростковой социальной активности; 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4.для </a:t>
            </a:r>
            <a:r>
              <a:rPr lang="ru-RU" sz="2400" b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навыков конструктивного </a:t>
            </a:r>
            <a:r>
              <a:rPr lang="ru-RU" sz="2400" b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общения.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384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928934"/>
            <a:ext cx="8229600" cy="3411543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социального педагога по сопровождению подростка в инклюзивном образовательном пространстве ориентирована на следующие целевые группы: на самих подростков с проблемами в развитии (основная целевая группа сопровождения), их педагогов и родственников, а также социальные организации, контакты с которыми необходимы сопровождаемому.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0298" y="214290"/>
            <a:ext cx="4143404" cy="235745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00298" y="214290"/>
            <a:ext cx="4214842" cy="24288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раннюю диагностику социально-психологического состояния детей и подростков с ОВЗ,  включающей эмоциональные проблемы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(повышенный уровень тревоги, страхи, чрезмерная эмоциональная лабильность, подавленное самочувствие, недоверие к окружающим);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-когнитивные проблемы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(трудности в сосредоточении и концентрации, изменение представлений о себе, депрессивные мысли);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-поведенческие проблемы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(неуверенность в отношениях с окружающими, антисоциальное поведение, агрессия по отношению к окружающим и др.);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разработку и реализацию индивидуально-реабилитационных программ детей и подростков с ОВЗ;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обучение педагогов, родителей, одноклассников навыкам конструктивного взаимодействия с детьми и подростками с ОВЗ.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9098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Социально-педагогическая деятельность по сопровождению детей и подростков с ОВЗ в условиях инклюзивного образования должна включать следующие задачи: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Диагностический (выявление сути проблемы сопровождаемого, ее носителя и потенциальных возможностей решения).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Поисковый (сбор необходимой информации о путях и способах решения проблемы, доведение этой информации до всех участников проблемной ситуации).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Консультативно-проективный (договорный) (обсуждение возможных вариантов решения проблемы со всеми заинтересованными сторонами, построение прогнозов эффективности, стимулирование активности и самостоятельности сопровождаемого при принятии окончательного решения). По завершении этого этапа четко оговариваются функции всех участников сопровождения, обязанности каждого в осуществлении принятого решения.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(достижение желаемого результата, для чего сопровождающий берет на себя функцию координации действий остальных участников взаимодействия, реализующих выработанную ранее программу преодоления проблемы).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Рефлексивный (оценка эффективности проведенной работы). Этот этап может стать заключительным в решении проблемы сопровождаемого или же стартовой площадкой в проектировании профилактических мероприятий.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Наблюдательный (дальнейшее наблюдение за социализацией сопровождаемого). Если предыдущие этапы могут и должны быть реализованы в рамках социально-педагогического сопровождения любой целевой группы, то данный этап наиболее доступен именно в условиях специального образовательного учреждения, когда социально-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депривированная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личность по завершении основных сопроводительных мероприятий остается в фокусе внимания социального педагога.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Этапы социально-педагогического сопровождения ребенка с ОВЗ</a:t>
            </a:r>
            <a:endParaRPr lang="ru-RU" sz="3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2309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тренинги;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групповая терапия с детьми и подростками с особыми образовательными потребностями;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практикумы позитивного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самовосприятия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предупреждения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виктимизации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…..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Социально-педагогические  практико-ориентированные занятия: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2000264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effectLst/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205</TotalTime>
  <Words>479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      ГБУ Волгоградский ППМС-центр Центральная психолого-медико-педагогическая комиссия    Социально-педагогическое сопровождение развития подростка с ограниченными возможностями здоровья в условиях инклюзивного образовательного пространства </vt:lpstr>
      <vt:lpstr>ИНКЛЮЗИЯ</vt:lpstr>
      <vt:lpstr>Социально-педагогическое сопровождение …</vt:lpstr>
      <vt:lpstr>Основными стратегическими направлениями в процессе социально-педагогического сопровождения является создание условий:  1.для преодоления депривации нарушенного        психофизического развития;  2.для компенсации последствий семейной депривации, в частности для удовлетворения базовых потребностей в освоении основных навыков внутрисемейной жизни;  3.для расширения возможностей подростковой социальной активности;  4.для развития навыков конструктивного общения.</vt:lpstr>
      <vt:lpstr>Слайд 5</vt:lpstr>
      <vt:lpstr>Социально-педагогическая деятельность по сопровождению детей и подростков с ОВЗ в условиях инклюзивного образования должна включать следующие задачи: </vt:lpstr>
      <vt:lpstr>Этапы социально-педагогического сопровождения ребенка с ОВЗ</vt:lpstr>
      <vt:lpstr>Социально-педагогические  практико-ориентированные занятия: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ГБУ Волгоградский ППМС-центр Центральная психолого-медико-педагогическая комиссия    Социально-педагогическое сопровождение развития подростка с ограниченными возможностями здоровья в условиях инклюзивного образовательного пространства </dc:title>
  <cp:lastModifiedBy>User</cp:lastModifiedBy>
  <cp:revision>17</cp:revision>
  <dcterms:modified xsi:type="dcterms:W3CDTF">2019-01-22T10:09:03Z</dcterms:modified>
</cp:coreProperties>
</file>