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2" r:id="rId9"/>
    <p:sldId id="268" r:id="rId10"/>
    <p:sldId id="263" r:id="rId11"/>
    <p:sldId id="271" r:id="rId12"/>
    <p:sldId id="267" r:id="rId13"/>
    <p:sldId id="265" r:id="rId14"/>
    <p:sldId id="264" r:id="rId15"/>
    <p:sldId id="272" r:id="rId16"/>
    <p:sldId id="273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56"/>
            <a:ext cx="6786610" cy="2500330"/>
          </a:xfrm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ЛИЧНОМ КАБИНЕТЕ РУКОВОДИТЕЛЯ ПМПК.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ГОДОВОЙ ОТЧЕТ ПМПК.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486400"/>
            <a:ext cx="3429024" cy="1371600"/>
          </a:xfrm>
        </p:spPr>
        <p:txBody>
          <a:bodyPr>
            <a:normAutofit/>
          </a:bodyPr>
          <a:lstStyle/>
          <a:p>
            <a:pPr algn="l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Шулепова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Р.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 руководителя ЦПМПК,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Волгоградского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ППМС-центра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годового отчета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презентация 15.12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02" t="2439" r="6928" b="9756"/>
          <a:stretch>
            <a:fillRect/>
          </a:stretch>
        </p:blipFill>
        <p:spPr bwMode="auto">
          <a:xfrm>
            <a:off x="714347" y="928670"/>
            <a:ext cx="790577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годового отчета</a:t>
            </a:r>
            <a:endParaRPr lang="ru-RU" sz="3600" dirty="0"/>
          </a:p>
        </p:txBody>
      </p:sp>
      <p:pic>
        <p:nvPicPr>
          <p:cNvPr id="3074" name="Picture 2" descr="C:\Users\1\Desktop\презентация 15.12\девиан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20" t="39812" r="21561" b="9610"/>
          <a:stretch>
            <a:fillRect/>
          </a:stretch>
        </p:blipFill>
        <p:spPr bwMode="auto">
          <a:xfrm>
            <a:off x="571471" y="1071546"/>
            <a:ext cx="8039795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годового отчета</a:t>
            </a:r>
            <a:endParaRPr lang="ru-RU" sz="3600" dirty="0">
              <a:effectLst/>
            </a:endParaRPr>
          </a:p>
        </p:txBody>
      </p:sp>
      <p:pic>
        <p:nvPicPr>
          <p:cNvPr id="10242" name="Picture 2" descr="C:\Users\1\Desktop\презентация 15.12\2 РАЗ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464" t="38302" r="1775" b="140"/>
          <a:stretch>
            <a:fillRect/>
          </a:stretch>
        </p:blipFill>
        <p:spPr bwMode="auto">
          <a:xfrm>
            <a:off x="500034" y="1074352"/>
            <a:ext cx="7929618" cy="578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годового отчета</a:t>
            </a:r>
            <a:endParaRPr lang="ru-RU" sz="3600" dirty="0"/>
          </a:p>
        </p:txBody>
      </p:sp>
      <p:pic>
        <p:nvPicPr>
          <p:cNvPr id="8194" name="Picture 2" descr="C:\Users\1\Desktop\презентация 15.12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33" t="16204" r="8125" b="15924"/>
          <a:stretch>
            <a:fillRect/>
          </a:stretch>
        </p:blipFill>
        <p:spPr bwMode="auto">
          <a:xfrm>
            <a:off x="500034" y="1071545"/>
            <a:ext cx="7929618" cy="577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годового отчета</a:t>
            </a:r>
            <a:endParaRPr lang="ru-RU" sz="3600" dirty="0"/>
          </a:p>
        </p:txBody>
      </p:sp>
      <p:pic>
        <p:nvPicPr>
          <p:cNvPr id="9218" name="Picture 2" descr="C:\Users\1\Desktop\презентация 15.12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48" t="19153" r="20007" b="36898"/>
          <a:stretch>
            <a:fillRect/>
          </a:stretch>
        </p:blipFill>
        <p:spPr bwMode="auto">
          <a:xfrm>
            <a:off x="571472" y="1000107"/>
            <a:ext cx="8072494" cy="585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Отправка  отчета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презентация 15.12\ито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42" t="13048" r="13381" b="22238"/>
          <a:stretch>
            <a:fillRect/>
          </a:stretch>
        </p:blipFill>
        <p:spPr bwMode="auto">
          <a:xfrm>
            <a:off x="428597" y="1071546"/>
            <a:ext cx="8715403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Отправка  отчета</a:t>
            </a:r>
            <a:endParaRPr lang="ru-RU" sz="3600" dirty="0"/>
          </a:p>
        </p:txBody>
      </p:sp>
      <p:pic>
        <p:nvPicPr>
          <p:cNvPr id="1026" name="Picture 2" descr="C:\Users\Бухгалтер\Downloads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47" t="24751" r="33439" b="29514"/>
          <a:stretch>
            <a:fillRect/>
          </a:stretch>
        </p:blipFill>
        <p:spPr bwMode="auto">
          <a:xfrm>
            <a:off x="571471" y="1214422"/>
            <a:ext cx="8483263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зентация 15.12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511156"/>
          </a:xfrm>
          <a:ln w="19050">
            <a:solidFill>
              <a:schemeClr val="bg1"/>
            </a:solidFill>
          </a:ln>
          <a:effectLst/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страница сайта ФРЦ ПМПК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страница сайта ФРЦ ПМПК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презентация 15.12\1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раздела МЕНЮ - специалистам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презентация 15.12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06" r="4687" b="3614"/>
          <a:stretch>
            <a:fillRect/>
          </a:stretch>
        </p:blipFill>
        <p:spPr bwMode="auto">
          <a:xfrm>
            <a:off x="357158" y="928670"/>
            <a:ext cx="8786842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страница сайта ФРЦ ПМПК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презентация 15.12\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415"/>
          <a:stretch>
            <a:fillRect/>
          </a:stretch>
        </p:blipFill>
        <p:spPr bwMode="auto">
          <a:xfrm>
            <a:off x="285720" y="1357298"/>
            <a:ext cx="885828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личном кабинете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презентация 15.12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2" r="7812"/>
          <a:stretch>
            <a:fillRect/>
          </a:stretch>
        </p:blipFill>
        <p:spPr bwMode="auto">
          <a:xfrm>
            <a:off x="357158" y="928670"/>
            <a:ext cx="8786842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личном кабинете</a:t>
            </a:r>
            <a:endParaRPr lang="ru-RU" sz="3600" dirty="0"/>
          </a:p>
        </p:txBody>
      </p:sp>
      <p:pic>
        <p:nvPicPr>
          <p:cNvPr id="2050" name="Picture 2" descr="C:\Users\1\Desktop\презентация 15.12\2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676" r="16660" b="14766"/>
          <a:stretch>
            <a:fillRect/>
          </a:stretch>
        </p:blipFill>
        <p:spPr bwMode="auto">
          <a:xfrm>
            <a:off x="357158" y="1000108"/>
            <a:ext cx="8358246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личном кабинете</a:t>
            </a:r>
            <a:endParaRPr lang="ru-RU" dirty="0"/>
          </a:p>
        </p:txBody>
      </p:sp>
      <p:pic>
        <p:nvPicPr>
          <p:cNvPr id="6148" name="Picture 4" descr="C:\Users\1\Desktop\презентация 15.12\3а.jpg"/>
          <p:cNvPicPr>
            <a:picLocks noChangeAspect="1" noChangeArrowheads="1"/>
          </p:cNvPicPr>
          <p:nvPr/>
        </p:nvPicPr>
        <p:blipFill>
          <a:blip r:embed="rId2"/>
          <a:srcRect t="13541" r="23437" b="19791"/>
          <a:stretch>
            <a:fillRect/>
          </a:stretch>
        </p:blipFill>
        <p:spPr bwMode="auto">
          <a:xfrm>
            <a:off x="357158" y="857232"/>
            <a:ext cx="870630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личном кабинете</a:t>
            </a:r>
            <a:endParaRPr lang="ru-RU" sz="3600" dirty="0"/>
          </a:p>
        </p:txBody>
      </p:sp>
      <p:pic>
        <p:nvPicPr>
          <p:cNvPr id="1026" name="Picture 2" descr="C:\Users\1\Desktop\презентация 15.12\Л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4" t="8313" r="19695" b="12767"/>
          <a:stretch>
            <a:fillRect/>
          </a:stretch>
        </p:blipFill>
        <p:spPr bwMode="auto">
          <a:xfrm>
            <a:off x="428596" y="1071546"/>
            <a:ext cx="8143932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80</Words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РАБОТА В ЛИЧНОМ КАБИНЕТЕ РУКОВОДИТЕЛЯ ПМПК.  ГОДОВОЙ ОТЧЕТ ПМПК.</vt:lpstr>
      <vt:lpstr>Главная страница сайта ФРЦ ПМПК</vt:lpstr>
      <vt:lpstr>Главная страница сайта ФРЦ ПМПК</vt:lpstr>
      <vt:lpstr>Из раздела МЕНЮ - специалистам</vt:lpstr>
      <vt:lpstr>Главная страница сайта ФРЦ ПМПК</vt:lpstr>
      <vt:lpstr>Работа в личном кабинете</vt:lpstr>
      <vt:lpstr>Работа в личном кабинете</vt:lpstr>
      <vt:lpstr>Работа в личном кабинете</vt:lpstr>
      <vt:lpstr>Работа в личном кабинете</vt:lpstr>
      <vt:lpstr>Формирование годового отчета</vt:lpstr>
      <vt:lpstr>Формирование годового отчета</vt:lpstr>
      <vt:lpstr>Формирование годового отчета</vt:lpstr>
      <vt:lpstr>Формирование годового отчета</vt:lpstr>
      <vt:lpstr>Формирование годового отчета</vt:lpstr>
      <vt:lpstr>Отправка  отчета</vt:lpstr>
      <vt:lpstr>Отправка  отчета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ЛИЧНОМ КАБИНЕТЕ РУКОВОДИТЕЛЯ ПМПК.  ГОДОВОЙ ОТЧЕТ ПМПК.</dc:title>
  <dc:creator>1</dc:creator>
  <cp:lastModifiedBy>Бухгалтер</cp:lastModifiedBy>
  <cp:revision>22</cp:revision>
  <dcterms:created xsi:type="dcterms:W3CDTF">2020-12-14T09:24:32Z</dcterms:created>
  <dcterms:modified xsi:type="dcterms:W3CDTF">2020-12-14T19:07:33Z</dcterms:modified>
</cp:coreProperties>
</file>